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73" r:id="rId5"/>
    <p:sldId id="259" r:id="rId6"/>
    <p:sldId id="260" r:id="rId7"/>
    <p:sldId id="262" r:id="rId8"/>
    <p:sldId id="263" r:id="rId9"/>
    <p:sldId id="264" r:id="rId10"/>
    <p:sldId id="275" r:id="rId11"/>
    <p:sldId id="274" r:id="rId1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09414-C450-4787-BB46-ADF8FBF83AAD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D6762-7569-4E27-9990-2A583327F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99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D6762-7569-4E27-9990-2A583327FBE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231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65D5A64-161F-4DE5-9B99-9A1F282498F1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677-DCB4-4E5A-89EC-47D543C2E102}" type="slidenum">
              <a:rPr lang="nb-NO" smtClean="0"/>
              <a:t>‹nr.›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5A64-161F-4DE5-9B99-9A1F282498F1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677-DCB4-4E5A-89EC-47D543C2E102}" type="slidenum">
              <a:rPr lang="nb-NO" smtClean="0"/>
              <a:t>‹nr.›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5A64-161F-4DE5-9B99-9A1F282498F1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677-DCB4-4E5A-89EC-47D543C2E102}" type="slidenum">
              <a:rPr lang="nb-NO" smtClean="0"/>
              <a:t>‹nr.›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5A64-161F-4DE5-9B99-9A1F282498F1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677-DCB4-4E5A-89EC-47D543C2E102}" type="slidenum">
              <a:rPr lang="nb-NO" smtClean="0"/>
              <a:t>‹nr.›</a:t>
            </a:fld>
            <a:endParaRPr lang="nb-NO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5A64-161F-4DE5-9B99-9A1F282498F1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677-DCB4-4E5A-89EC-47D543C2E102}" type="slidenum">
              <a:rPr lang="nb-NO" smtClean="0"/>
              <a:t>‹nr.›</a:t>
            </a:fld>
            <a:endParaRPr lang="nb-N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5A64-161F-4DE5-9B99-9A1F282498F1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677-DCB4-4E5A-89EC-47D543C2E102}" type="slidenum">
              <a:rPr lang="nb-NO" smtClean="0"/>
              <a:t>‹nr.›</a:t>
            </a:fld>
            <a:endParaRPr lang="nb-NO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5A64-161F-4DE5-9B99-9A1F282498F1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677-DCB4-4E5A-89EC-47D543C2E102}" type="slidenum">
              <a:rPr lang="nb-NO" smtClean="0"/>
              <a:t>‹nr.›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5A64-161F-4DE5-9B99-9A1F282498F1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677-DCB4-4E5A-89EC-47D543C2E102}" type="slidenum">
              <a:rPr lang="nb-NO" smtClean="0"/>
              <a:t>‹nr.›</a:t>
            </a:fld>
            <a:endParaRPr lang="nb-N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5A64-161F-4DE5-9B99-9A1F282498F1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677-DCB4-4E5A-89EC-47D543C2E102}" type="slidenum">
              <a:rPr lang="nb-NO" smtClean="0"/>
              <a:t>‹nr.›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5A64-161F-4DE5-9B99-9A1F282498F1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677-DCB4-4E5A-89EC-47D543C2E102}" type="slidenum">
              <a:rPr lang="nb-NO" smtClean="0"/>
              <a:t>‹nr.›</a:t>
            </a:fld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5A64-161F-4DE5-9B99-9A1F282498F1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677-DCB4-4E5A-89EC-47D543C2E102}" type="slidenum">
              <a:rPr lang="nb-NO" smtClean="0"/>
              <a:t>‹nr.›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65D5A64-161F-4DE5-9B99-9A1F282498F1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F31D677-DCB4-4E5A-89EC-47D543C2E102}" type="slidenum">
              <a:rPr lang="nb-NO" smtClean="0"/>
              <a:t>‹nr.›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680" y="1097310"/>
            <a:ext cx="7846640" cy="1971650"/>
          </a:xfrm>
        </p:spPr>
        <p:txBody>
          <a:bodyPr>
            <a:normAutofit/>
          </a:bodyPr>
          <a:lstStyle/>
          <a:p>
            <a:r>
              <a:rPr lang="nb-NO" sz="7200" dirty="0"/>
              <a:t>F</a:t>
            </a:r>
            <a:r>
              <a:rPr lang="nb-NO" sz="7200" dirty="0" smtClean="0"/>
              <a:t>antasia</a:t>
            </a:r>
            <a:endParaRPr lang="nb-NO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Gemaakt door </a:t>
            </a:r>
            <a:r>
              <a:rPr lang="nb-NO" sz="2800" dirty="0" smtClean="0"/>
              <a:t>Sofie</a:t>
            </a:r>
            <a:endParaRPr lang="nb-NO" sz="2800" dirty="0"/>
          </a:p>
        </p:txBody>
      </p:sp>
      <p:sp>
        <p:nvSpPr>
          <p:cNvPr id="4" name="5-Point Star 3"/>
          <p:cNvSpPr/>
          <p:nvPr/>
        </p:nvSpPr>
        <p:spPr>
          <a:xfrm>
            <a:off x="6974327" y="2005086"/>
            <a:ext cx="720080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5-Point Star 5"/>
          <p:cNvSpPr/>
          <p:nvPr/>
        </p:nvSpPr>
        <p:spPr>
          <a:xfrm>
            <a:off x="1187624" y="2005086"/>
            <a:ext cx="720080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21088"/>
            <a:ext cx="154302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5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Tips &amp; tops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612" y="3238500"/>
            <a:ext cx="3152775" cy="1447800"/>
          </a:xfrm>
        </p:spPr>
      </p:pic>
    </p:spTree>
    <p:extLst>
      <p:ext uri="{BB962C8B-B14F-4D97-AF65-F5344CB8AC3E}">
        <p14:creationId xmlns:p14="http://schemas.microsoft.com/office/powerpoint/2010/main" val="197881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56436"/>
            <a:ext cx="5040560" cy="3024336"/>
          </a:xfrm>
        </p:spPr>
      </p:pic>
    </p:spTree>
    <p:extLst>
      <p:ext uri="{BB962C8B-B14F-4D97-AF65-F5344CB8AC3E}">
        <p14:creationId xmlns:p14="http://schemas.microsoft.com/office/powerpoint/2010/main" val="28812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Inhoud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420888"/>
            <a:ext cx="6400800" cy="3240360"/>
          </a:xfrm>
        </p:spPr>
        <p:txBody>
          <a:bodyPr>
            <a:normAutofit fontScale="85000" lnSpcReduction="20000"/>
          </a:bodyPr>
          <a:lstStyle/>
          <a:p>
            <a:pPr marL="285750" indent="-285750"/>
            <a:r>
              <a:rPr lang="nb-NO" dirty="0" smtClean="0"/>
              <a:t>Schrijver en illustrator </a:t>
            </a:r>
          </a:p>
          <a:p>
            <a:pPr marL="285750" indent="-285750"/>
            <a:r>
              <a:rPr lang="nb-NO" dirty="0" smtClean="0"/>
              <a:t>Uitgever</a:t>
            </a:r>
          </a:p>
          <a:p>
            <a:pPr marL="285750" indent="-285750"/>
            <a:r>
              <a:rPr lang="nb-NO" dirty="0" smtClean="0"/>
              <a:t>Hoofdpersonen</a:t>
            </a:r>
          </a:p>
          <a:p>
            <a:pPr marL="285750" indent="-285750"/>
            <a:r>
              <a:rPr lang="nb-NO" dirty="0" smtClean="0"/>
              <a:t>Samenvatting</a:t>
            </a:r>
          </a:p>
          <a:p>
            <a:pPr marL="285750" indent="-285750"/>
            <a:r>
              <a:rPr lang="nb-NO" dirty="0" smtClean="0"/>
              <a:t>Voorlezen</a:t>
            </a:r>
          </a:p>
          <a:p>
            <a:pPr marL="285750" indent="-285750"/>
            <a:r>
              <a:rPr lang="nb-NO" dirty="0" smtClean="0"/>
              <a:t>Quizzz</a:t>
            </a:r>
          </a:p>
          <a:p>
            <a:pPr marL="285750" indent="-285750"/>
            <a:r>
              <a:rPr lang="nb-NO" dirty="0" smtClean="0"/>
              <a:t>Vragen</a:t>
            </a:r>
          </a:p>
          <a:p>
            <a:pPr marL="285750" indent="-285750"/>
            <a:r>
              <a:rPr lang="nb-NO" dirty="0" smtClean="0"/>
              <a:t>Tips &amp; Tops</a:t>
            </a:r>
            <a:endParaRPr lang="nb-NO" dirty="0"/>
          </a:p>
          <a:p>
            <a:pPr marL="285750" indent="-285750"/>
            <a:r>
              <a:rPr lang="nb-NO" dirty="0" smtClean="0"/>
              <a:t>Einde</a:t>
            </a:r>
          </a:p>
          <a:p>
            <a:pPr marL="285750" indent="-285750"/>
            <a:endParaRPr lang="nb-NO" dirty="0" smtClean="0"/>
          </a:p>
          <a:p>
            <a:pPr marL="285750" indent="-285750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4426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95400"/>
            <a:ext cx="7056784" cy="6858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Schrijver en illustrator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438400"/>
            <a:ext cx="7200800" cy="3048001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nb-NO" sz="2000" dirty="0" smtClean="0"/>
              <a:t>Geronimo Stilton: </a:t>
            </a:r>
            <a:r>
              <a:rPr lang="nb-NO" sz="2000" dirty="0"/>
              <a:t> </a:t>
            </a:r>
            <a:r>
              <a:rPr lang="nb-NO" sz="2000" dirty="0" smtClean="0"/>
              <a:t>Een groep schrijvers.</a:t>
            </a:r>
          </a:p>
          <a:p>
            <a:pPr indent="0">
              <a:lnSpc>
                <a:spcPct val="100000"/>
              </a:lnSpc>
              <a:buNone/>
            </a:pPr>
            <a:r>
              <a:rPr lang="nb-NO" sz="2000" dirty="0" smtClean="0"/>
              <a:t>Oorspronkelijke schrijfster is Elisabetta </a:t>
            </a:r>
          </a:p>
          <a:p>
            <a:pPr indent="0">
              <a:lnSpc>
                <a:spcPct val="100000"/>
              </a:lnSpc>
              <a:buNone/>
            </a:pPr>
            <a:r>
              <a:rPr lang="nb-NO" sz="2000" dirty="0" smtClean="0"/>
              <a:t>Dami, geboren in Italië op 1 januari 1958. </a:t>
            </a:r>
          </a:p>
          <a:p>
            <a:pPr indent="0">
              <a:lnSpc>
                <a:spcPct val="100000"/>
              </a:lnSpc>
              <a:buNone/>
            </a:pPr>
            <a:endParaRPr lang="nb-NO" sz="2000" dirty="0" smtClean="0"/>
          </a:p>
          <a:p>
            <a:pPr indent="0">
              <a:lnSpc>
                <a:spcPct val="100000"/>
              </a:lnSpc>
              <a:buNone/>
            </a:pPr>
            <a:r>
              <a:rPr lang="nb-NO" sz="2000" dirty="0" smtClean="0"/>
              <a:t>Een groep illustratoren, waaronder Larry Keys en nog veeeeeel meer.</a:t>
            </a:r>
          </a:p>
          <a:p>
            <a:pPr indent="0">
              <a:lnSpc>
                <a:spcPct val="100000"/>
              </a:lnSpc>
              <a:buNone/>
            </a:pPr>
            <a:r>
              <a:rPr lang="nb-NO" sz="2000" dirty="0" smtClean="0"/>
              <a:t>Larry Keys is geboren in 1956.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38400"/>
            <a:ext cx="2022872" cy="144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uitgever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nb-NO" dirty="0" smtClean="0"/>
              <a:t>Uitgegeven in Nederland in 2004 door uitgeverij De Wakker Muis.</a:t>
            </a:r>
          </a:p>
          <a:p>
            <a:pPr marL="285750" indent="-285750"/>
            <a:r>
              <a:rPr lang="nb-NO" dirty="0"/>
              <a:t> </a:t>
            </a:r>
            <a:r>
              <a:rPr lang="nb-NO" dirty="0" smtClean="0"/>
              <a:t>Eerste boek in de Fantasia reeks van 11 boeken.</a:t>
            </a:r>
            <a:endParaRPr lang="nb-NO" dirty="0"/>
          </a:p>
          <a:p>
            <a:pPr indent="0">
              <a:lnSpc>
                <a:spcPct val="100000"/>
              </a:lnSpc>
              <a:buNone/>
            </a:pPr>
            <a:endParaRPr lang="nl-NL" dirty="0" smtClean="0"/>
          </a:p>
          <a:p>
            <a:pPr indent="0">
              <a:lnSpc>
                <a:spcPct val="100000"/>
              </a:lnSpc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672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hoofdpersonen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Geronimo Stilton</a:t>
            </a:r>
          </a:p>
          <a:p>
            <a:r>
              <a:rPr lang="nb-NO" dirty="0" smtClean="0"/>
              <a:t>Prulletje Prulschrijver, Prozapad </a:t>
            </a:r>
          </a:p>
          <a:p>
            <a:endParaRPr lang="nb-NO" dirty="0" smtClean="0"/>
          </a:p>
          <a:p>
            <a:r>
              <a:rPr lang="nb-NO" dirty="0" smtClean="0"/>
              <a:t>Leden van de Fantasia club: Petunia, Prinses Drakelijntje, Tijl, Boletus, Cantharella, Reus, Luus.</a:t>
            </a:r>
          </a:p>
          <a:p>
            <a:pPr lvl="1"/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33" y="2241681"/>
            <a:ext cx="123531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60053"/>
            <a:ext cx="1011300" cy="116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4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samenvatting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Wicca, het rijk van de heksen</a:t>
            </a:r>
          </a:p>
          <a:p>
            <a:r>
              <a:rPr lang="nb-NO" dirty="0" smtClean="0"/>
              <a:t>Atlantis, het rijk van de zeemeerminnen</a:t>
            </a:r>
          </a:p>
          <a:p>
            <a:r>
              <a:rPr lang="nb-NO" dirty="0" smtClean="0"/>
              <a:t>Dragonië, het rijk van de draken</a:t>
            </a:r>
          </a:p>
          <a:p>
            <a:r>
              <a:rPr lang="nb-NO" dirty="0" smtClean="0"/>
              <a:t>Zotteklap, het rijk van de aardmannetjes</a:t>
            </a:r>
          </a:p>
          <a:p>
            <a:r>
              <a:rPr lang="nb-NO" dirty="0" smtClean="0"/>
              <a:t>Miniatura, het rijk van de kabouters</a:t>
            </a:r>
          </a:p>
          <a:p>
            <a:r>
              <a:rPr lang="nb-NO" dirty="0" smtClean="0"/>
              <a:t>Immensia, het rijk van de reuzen</a:t>
            </a:r>
          </a:p>
          <a:p>
            <a:r>
              <a:rPr lang="nb-NO" dirty="0" smtClean="0"/>
              <a:t>Florissant, het rijk van de feeën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33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voorlezen</a:t>
            </a:r>
            <a:endParaRPr lang="nb-NO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3140968"/>
            <a:ext cx="2688299" cy="2016224"/>
          </a:xfrm>
        </p:spPr>
      </p:pic>
    </p:spTree>
    <p:extLst>
      <p:ext uri="{BB962C8B-B14F-4D97-AF65-F5344CB8AC3E}">
        <p14:creationId xmlns:p14="http://schemas.microsoft.com/office/powerpoint/2010/main" val="19610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quizzz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Waar komt Geronimo’s achternaam vandaan?</a:t>
            </a:r>
          </a:p>
          <a:p>
            <a:r>
              <a:rPr lang="nb-NO" dirty="0" smtClean="0"/>
              <a:t>Hoe heet de koningin van de zeemeerminnen?</a:t>
            </a:r>
          </a:p>
          <a:p>
            <a:r>
              <a:rPr lang="nb-NO" dirty="0" smtClean="0"/>
              <a:t>Hoe noemt Prulletje Geronimo?</a:t>
            </a:r>
          </a:p>
          <a:p>
            <a:r>
              <a:rPr lang="nb-NO" dirty="0" smtClean="0"/>
              <a:t>Door hoeveel rijken in Fantasia reist Geronimo?</a:t>
            </a:r>
          </a:p>
          <a:p>
            <a:r>
              <a:rPr lang="nb-NO" dirty="0" smtClean="0"/>
              <a:t>Wie zitten er in de Fantasia club?</a:t>
            </a:r>
          </a:p>
          <a:p>
            <a:pPr indent="0">
              <a:buNone/>
            </a:pP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400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89" y="2996952"/>
            <a:ext cx="2298422" cy="2040808"/>
          </a:xfrm>
        </p:spPr>
      </p:pic>
    </p:spTree>
    <p:extLst>
      <p:ext uri="{BB962C8B-B14F-4D97-AF65-F5344CB8AC3E}">
        <p14:creationId xmlns:p14="http://schemas.microsoft.com/office/powerpoint/2010/main" val="34129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3680</TotalTime>
  <Words>206</Words>
  <Application>Microsoft Office PowerPoint</Application>
  <PresentationFormat>Diavoorstelling (4:3)</PresentationFormat>
  <Paragraphs>45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Wingdings</vt:lpstr>
      <vt:lpstr>Couture</vt:lpstr>
      <vt:lpstr>Fantasia</vt:lpstr>
      <vt:lpstr>Inhoud</vt:lpstr>
      <vt:lpstr>Schrijver en illustrator</vt:lpstr>
      <vt:lpstr>De uitgever</vt:lpstr>
      <vt:lpstr>hoofdpersonen</vt:lpstr>
      <vt:lpstr>samenvatting</vt:lpstr>
      <vt:lpstr>voorlezen</vt:lpstr>
      <vt:lpstr>quizzz</vt:lpstr>
      <vt:lpstr>Vragen?</vt:lpstr>
      <vt:lpstr>Tips &amp; tops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Fantasia</dc:title>
  <dc:creator>ScarLaptop</dc:creator>
  <cp:lastModifiedBy>Hans Wibo</cp:lastModifiedBy>
  <cp:revision>44</cp:revision>
  <dcterms:created xsi:type="dcterms:W3CDTF">2016-10-22T07:50:38Z</dcterms:created>
  <dcterms:modified xsi:type="dcterms:W3CDTF">2017-11-29T22:43:12Z</dcterms:modified>
</cp:coreProperties>
</file>