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06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7CE87-F7B6-46DB-BC89-217FC040F98B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DEC82-0F23-44D5-9650-09B4E25B632C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9086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DEC82-0F23-44D5-9650-09B4E25B632C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4328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18CF-0214-4F8D-B392-D5225564FAAB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AC33-7D56-4245-8B49-CD6B1D79470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2087601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18CF-0214-4F8D-B392-D5225564FAAB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AC33-7D56-4245-8B49-CD6B1D79470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6380364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18CF-0214-4F8D-B392-D5225564FAAB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AC33-7D56-4245-8B49-CD6B1D79470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3112061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18CF-0214-4F8D-B392-D5225564FAAB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AC33-7D56-4245-8B49-CD6B1D79470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410480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18CF-0214-4F8D-B392-D5225564FAAB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AC33-7D56-4245-8B49-CD6B1D79470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1982778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18CF-0214-4F8D-B392-D5225564FAAB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AC33-7D56-4245-8B49-CD6B1D79470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4374692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18CF-0214-4F8D-B392-D5225564FAAB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AC33-7D56-4245-8B49-CD6B1D79470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4535478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18CF-0214-4F8D-B392-D5225564FAAB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AC33-7D56-4245-8B49-CD6B1D79470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1224125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18CF-0214-4F8D-B392-D5225564FAAB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AC33-7D56-4245-8B49-CD6B1D79470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4463197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18CF-0214-4F8D-B392-D5225564FAAB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AC33-7D56-4245-8B49-CD6B1D79470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4699072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18CF-0214-4F8D-B392-D5225564FAAB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AC33-7D56-4245-8B49-CD6B1D79470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7936558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alphaModFix amt="35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618CF-0214-4F8D-B392-D5225564FAAB}" type="datetimeFigureOut">
              <a:rPr lang="nl-NL" smtClean="0"/>
              <a:pPr/>
              <a:t>29-11-2017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DAC33-7D56-4245-8B49-CD6B1D79470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5810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De GVR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259632" y="3886200"/>
            <a:ext cx="7056784" cy="1752600"/>
          </a:xfrm>
        </p:spPr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Deze boekbespreking is gemaakt door </a:t>
            </a:r>
            <a:r>
              <a:rPr lang="nl-NL" dirty="0" smtClean="0">
                <a:solidFill>
                  <a:schemeClr val="tx1"/>
                </a:solidFill>
              </a:rPr>
              <a:t>Sofie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6" name="4-puntige ster 5"/>
          <p:cNvSpPr/>
          <p:nvPr/>
        </p:nvSpPr>
        <p:spPr>
          <a:xfrm>
            <a:off x="2555776" y="2420888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4-puntige ster 6"/>
          <p:cNvSpPr/>
          <p:nvPr/>
        </p:nvSpPr>
        <p:spPr>
          <a:xfrm>
            <a:off x="5724128" y="2420888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022110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Einde</a:t>
            </a:r>
            <a:endParaRPr lang="nl-NL" dirty="0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492896"/>
            <a:ext cx="2371725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651264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Cijfer</a:t>
            </a:r>
            <a:endParaRPr lang="nl-NL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564904"/>
            <a:ext cx="2371725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95313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De schrijver en de illustrator</a:t>
            </a:r>
          </a:p>
          <a:p>
            <a:r>
              <a:rPr lang="nl-NL" dirty="0" smtClean="0"/>
              <a:t>De uitgever</a:t>
            </a:r>
          </a:p>
          <a:p>
            <a:r>
              <a:rPr lang="nl-NL" dirty="0" smtClean="0"/>
              <a:t>Hoofdpersonen</a:t>
            </a:r>
          </a:p>
          <a:p>
            <a:r>
              <a:rPr lang="nl-NL" dirty="0" smtClean="0"/>
              <a:t>In </a:t>
            </a:r>
            <a:r>
              <a:rPr lang="nl-NL" dirty="0"/>
              <a:t>het kort</a:t>
            </a:r>
            <a:endParaRPr lang="nl-NL" dirty="0" smtClean="0"/>
          </a:p>
          <a:p>
            <a:r>
              <a:rPr lang="nl-NL" dirty="0" smtClean="0"/>
              <a:t>Stukje voorlezen</a:t>
            </a:r>
          </a:p>
          <a:p>
            <a:r>
              <a:rPr lang="nl-NL" dirty="0" smtClean="0"/>
              <a:t>Quiz en Vragen</a:t>
            </a:r>
          </a:p>
          <a:p>
            <a:r>
              <a:rPr lang="nl-NL" dirty="0" smtClean="0"/>
              <a:t>Tips en tops</a:t>
            </a:r>
          </a:p>
          <a:p>
            <a:r>
              <a:rPr lang="nl-NL" dirty="0" smtClean="0"/>
              <a:t>Einde</a:t>
            </a:r>
          </a:p>
          <a:p>
            <a:r>
              <a:rPr lang="nl-NL" dirty="0" smtClean="0"/>
              <a:t>Cijfer</a:t>
            </a:r>
            <a:endParaRPr lang="nl-NL" dirty="0"/>
          </a:p>
        </p:txBody>
      </p:sp>
      <p:pic>
        <p:nvPicPr>
          <p:cNvPr id="4" name="Afbeelding 3" descr="dromenvangen.jpg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6228184" y="3501008"/>
            <a:ext cx="1809750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2628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schrijver en illustrator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 smtClean="0"/>
              <a:t>De schrijver van De GVR is </a:t>
            </a:r>
            <a:r>
              <a:rPr lang="nl-NL" dirty="0" err="1" smtClean="0"/>
              <a:t>Roald</a:t>
            </a:r>
            <a:r>
              <a:rPr lang="nl-NL" dirty="0" smtClean="0"/>
              <a:t> </a:t>
            </a:r>
            <a:r>
              <a:rPr lang="nl-NL" dirty="0" err="1" smtClean="0"/>
              <a:t>Dahl</a:t>
            </a:r>
            <a:r>
              <a:rPr lang="nl-NL" dirty="0" smtClean="0"/>
              <a:t>, geboren in 1916 in Wales en overleden in 1990.</a:t>
            </a:r>
          </a:p>
          <a:p>
            <a:pPr marL="0" indent="0">
              <a:buNone/>
            </a:pPr>
            <a:r>
              <a:rPr lang="nl-NL" dirty="0" smtClean="0"/>
              <a:t>Hij heeft veel boeken geschreven.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De illustrator is </a:t>
            </a:r>
            <a:r>
              <a:rPr lang="nl-NL" dirty="0" err="1" smtClean="0"/>
              <a:t>Quentin</a:t>
            </a:r>
            <a:r>
              <a:rPr lang="nl-NL" dirty="0" smtClean="0"/>
              <a:t> Blake. Hij is geboren in 1932 in Engeland. Hij heeft tekeningen</a:t>
            </a:r>
          </a:p>
          <a:p>
            <a:pPr marL="0" indent="0">
              <a:buNone/>
            </a:pPr>
            <a:r>
              <a:rPr lang="nl-NL" dirty="0" smtClean="0"/>
              <a:t>gemaakt voor meer dan 300 boeken, </a:t>
            </a:r>
          </a:p>
          <a:p>
            <a:pPr marL="0" indent="0">
              <a:buNone/>
            </a:pPr>
            <a:r>
              <a:rPr lang="nl-NL" dirty="0" smtClean="0"/>
              <a:t>waaronder ook veel boeken van </a:t>
            </a:r>
            <a:r>
              <a:rPr lang="nl-NL" dirty="0" err="1" smtClean="0"/>
              <a:t>Roald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 </a:t>
            </a:r>
            <a:r>
              <a:rPr lang="nl-NL" dirty="0" err="1" smtClean="0"/>
              <a:t>Dahl</a:t>
            </a:r>
            <a:r>
              <a:rPr lang="nl-NL" dirty="0" smtClean="0"/>
              <a:t>.</a:t>
            </a:r>
            <a:endParaRPr lang="nl-NL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941168"/>
            <a:ext cx="9810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132856"/>
            <a:ext cx="133350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69424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uitgever</a:t>
            </a:r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De uitgever van De GVR is Uitgeverij De Fontein. 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De titel van het boek staat voor De Grote Vriendelijke Reus.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De GVR is in 1984 bekroond met de Zilveren Griffel en wordt nog heel veel verkocht.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815862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Hoofdpersonen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>
          <a:xfrm>
            <a:off x="395536" y="1268760"/>
            <a:ext cx="338437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Sofie en de GVR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Andere belangrijke personen:</a:t>
            </a:r>
          </a:p>
          <a:p>
            <a:pPr marL="514350" indent="-514350">
              <a:buNone/>
            </a:pPr>
            <a:r>
              <a:rPr lang="nl-NL" dirty="0" smtClean="0"/>
              <a:t>9 gemene reuzen</a:t>
            </a:r>
          </a:p>
          <a:p>
            <a:pPr marL="514350" indent="-514350">
              <a:buNone/>
            </a:pPr>
            <a:endParaRPr lang="nl-NL" dirty="0" smtClean="0"/>
          </a:p>
          <a:p>
            <a:pPr marL="514350" indent="-514350">
              <a:buNone/>
            </a:pPr>
            <a:r>
              <a:rPr lang="nl-NL" dirty="0" smtClean="0"/>
              <a:t>Koning van Engeland</a:t>
            </a:r>
          </a:p>
          <a:p>
            <a:pPr marL="514350" indent="-514350">
              <a:buNone/>
            </a:pPr>
            <a:endParaRPr lang="nl-NL" dirty="0"/>
          </a:p>
        </p:txBody>
      </p:sp>
      <p:pic>
        <p:nvPicPr>
          <p:cNvPr id="8" name="Afbeelding 7" descr="anderereuze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2780928"/>
            <a:ext cx="3057525" cy="1495425"/>
          </a:xfrm>
          <a:prstGeom prst="rect">
            <a:avLst/>
          </a:prstGeom>
        </p:spPr>
      </p:pic>
      <p:pic>
        <p:nvPicPr>
          <p:cNvPr id="9" name="Afbeelding 8" descr="koningi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4797152"/>
            <a:ext cx="1782931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189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 het kort</a:t>
            </a:r>
            <a:endParaRPr lang="nl-NL" dirty="0"/>
          </a:p>
        </p:txBody>
      </p:sp>
      <p:pic>
        <p:nvPicPr>
          <p:cNvPr id="6" name="Tijdelijke aanduiding voor inhoud 5" descr="snoskommer2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467544" y="1268760"/>
            <a:ext cx="1866900" cy="2286000"/>
          </a:xfrm>
        </p:spPr>
      </p:pic>
      <p:pic>
        <p:nvPicPr>
          <p:cNvPr id="7" name="Afbeelding 6" descr="naamloos.pn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3491880" y="1916832"/>
            <a:ext cx="1657350" cy="2762250"/>
          </a:xfrm>
          <a:prstGeom prst="rect">
            <a:avLst/>
          </a:prstGeom>
        </p:spPr>
      </p:pic>
      <p:pic>
        <p:nvPicPr>
          <p:cNvPr id="8" name="Afbeelding 7" descr="voedertijdreuzen.jpg"/>
          <p:cNvPicPr>
            <a:picLocks noChangeAspect="1"/>
          </p:cNvPicPr>
          <p:nvPr/>
        </p:nvPicPr>
        <p:blipFill>
          <a:blip r:embed="rId4" cstate="screen"/>
          <a:stretch>
            <a:fillRect/>
          </a:stretch>
        </p:blipFill>
        <p:spPr>
          <a:xfrm>
            <a:off x="6444208" y="3356992"/>
            <a:ext cx="2040747" cy="2757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669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Een stukje voorlezen</a:t>
            </a:r>
            <a:endParaRPr lang="nl-NL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492896"/>
            <a:ext cx="3146826" cy="2366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59567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Quiz en Vragen</a:t>
            </a:r>
            <a:endParaRPr lang="nl-NL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005064"/>
            <a:ext cx="16002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412776"/>
            <a:ext cx="245745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755576" y="1340768"/>
            <a:ext cx="40324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Wat eet de GVR?</a:t>
            </a:r>
          </a:p>
          <a:p>
            <a:endParaRPr lang="nl-NL" dirty="0" smtClean="0"/>
          </a:p>
          <a:p>
            <a:r>
              <a:rPr lang="nl-NL" dirty="0" smtClean="0"/>
              <a:t>Noem 3 manieren waarop reuzen mensen vangen</a:t>
            </a:r>
          </a:p>
          <a:p>
            <a:endParaRPr lang="nl-NL" dirty="0" smtClean="0"/>
          </a:p>
          <a:p>
            <a:r>
              <a:rPr lang="nl-NL" dirty="0" smtClean="0"/>
              <a:t>Uit welk land komt de koningin?</a:t>
            </a:r>
          </a:p>
          <a:p>
            <a:endParaRPr lang="nl-NL" dirty="0" smtClean="0"/>
          </a:p>
          <a:p>
            <a:r>
              <a:rPr lang="nl-NL" dirty="0" smtClean="0"/>
              <a:t>Wie helpen er allemaal mee om de reuzen te vangen?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17830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Tips en tops</a:t>
            </a:r>
            <a:endParaRPr lang="nl-NL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492896"/>
            <a:ext cx="1447800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348880"/>
            <a:ext cx="244792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41912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193</Words>
  <Application>Microsoft Office PowerPoint</Application>
  <PresentationFormat>Diavoorstelling (4:3)</PresentationFormat>
  <Paragraphs>48</Paragraphs>
  <Slides>11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4" baseType="lpstr">
      <vt:lpstr>Arial</vt:lpstr>
      <vt:lpstr>Calibri</vt:lpstr>
      <vt:lpstr>Kantoorthema</vt:lpstr>
      <vt:lpstr>De GVR</vt:lpstr>
      <vt:lpstr>Inhoud</vt:lpstr>
      <vt:lpstr>De schrijver en illustrator</vt:lpstr>
      <vt:lpstr>De uitgever</vt:lpstr>
      <vt:lpstr>Hoofdpersonen</vt:lpstr>
      <vt:lpstr>In het kort</vt:lpstr>
      <vt:lpstr>Een stukje voorlezen</vt:lpstr>
      <vt:lpstr>Quiz en Vragen</vt:lpstr>
      <vt:lpstr>Tips en tops</vt:lpstr>
      <vt:lpstr>Einde</vt:lpstr>
      <vt:lpstr>Cijfer</vt:lpstr>
    </vt:vector>
  </TitlesOfParts>
  <Company>ERIKS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Piet.Staal</dc:creator>
  <cp:lastModifiedBy>Hans Wibo</cp:lastModifiedBy>
  <cp:revision>38</cp:revision>
  <dcterms:created xsi:type="dcterms:W3CDTF">2015-10-29T18:36:39Z</dcterms:created>
  <dcterms:modified xsi:type="dcterms:W3CDTF">2017-11-29T22:35:54Z</dcterms:modified>
</cp:coreProperties>
</file>